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04389AE-7A1E-4B0E-8CD9-C21A1475C4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31ACA8D-4241-4BE6-8C81-9C8E3D74F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5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6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1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5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7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4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7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8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8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3BB3-CB48-4CFC-9C77-02A0C2E9874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D9F0-09B7-4C4E-95E1-E0E33F06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 Chapter 2 Quiz Makeup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5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10 ?’s over photosynthesis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organs of the plant: functions of leaves, stems, roots, and stomata</a:t>
            </a:r>
          </a:p>
          <a:p>
            <a:r>
              <a:rPr lang="en-US" dirty="0" smtClean="0"/>
              <a:t>location of photosynthesis</a:t>
            </a:r>
          </a:p>
          <a:p>
            <a:r>
              <a:rPr lang="en-US" dirty="0" smtClean="0"/>
              <a:t>Organelle it occurs in</a:t>
            </a:r>
          </a:p>
          <a:p>
            <a:r>
              <a:rPr lang="en-US" dirty="0" smtClean="0"/>
              <a:t>Starting materials (reactants)</a:t>
            </a:r>
          </a:p>
          <a:p>
            <a:r>
              <a:rPr lang="en-US" dirty="0" smtClean="0"/>
              <a:t>Ending materials (products)</a:t>
            </a:r>
          </a:p>
          <a:p>
            <a:r>
              <a:rPr lang="en-US" dirty="0" smtClean="0"/>
              <a:t>Type of cell occurs in</a:t>
            </a:r>
          </a:p>
          <a:p>
            <a:r>
              <a:rPr lang="en-US" dirty="0" smtClean="0"/>
              <a:t>Why photosynthesis is important to humans</a:t>
            </a:r>
          </a:p>
          <a:p>
            <a:r>
              <a:rPr lang="en-US" dirty="0" smtClean="0"/>
              <a:t>Type of energy involved </a:t>
            </a:r>
          </a:p>
          <a:p>
            <a:r>
              <a:rPr lang="en-US" dirty="0" smtClean="0"/>
              <a:t>It is an example of a chemical change (chemical reaction)</a:t>
            </a:r>
          </a:p>
          <a:p>
            <a:r>
              <a:rPr lang="en-US" dirty="0" smtClean="0"/>
              <a:t>Pigment involved with capturing sunlight </a:t>
            </a:r>
          </a:p>
        </p:txBody>
      </p:sp>
    </p:spTree>
    <p:extLst>
      <p:ext uri="{BB962C8B-B14F-4D97-AF65-F5344CB8AC3E}">
        <p14:creationId xmlns:p14="http://schemas.microsoft.com/office/powerpoint/2010/main" val="372515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8 questions over Cellular Respiration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 of cells it occurs in</a:t>
            </a:r>
          </a:p>
          <a:p>
            <a:r>
              <a:rPr lang="en-US" dirty="0" smtClean="0"/>
              <a:t>Starting materials (reactants)</a:t>
            </a:r>
          </a:p>
          <a:p>
            <a:r>
              <a:rPr lang="en-US" dirty="0" smtClean="0"/>
              <a:t>Ending materials (products)</a:t>
            </a:r>
          </a:p>
          <a:p>
            <a:r>
              <a:rPr lang="en-US" dirty="0" smtClean="0"/>
              <a:t>How often does it occur (it is always occurring, just faster or slower)</a:t>
            </a:r>
          </a:p>
          <a:p>
            <a:r>
              <a:rPr lang="en-US" dirty="0" smtClean="0"/>
              <a:t>Where does the energy come from</a:t>
            </a:r>
          </a:p>
          <a:p>
            <a:r>
              <a:rPr lang="en-US" dirty="0" smtClean="0"/>
              <a:t>Location (organelle)</a:t>
            </a:r>
          </a:p>
          <a:p>
            <a:r>
              <a:rPr lang="en-US" dirty="0" smtClean="0"/>
              <a:t>Difference in the amount of cellular respiration occurring when you are sleeping versus when you are running</a:t>
            </a:r>
          </a:p>
          <a:p>
            <a:r>
              <a:rPr lang="en-US" dirty="0" smtClean="0"/>
              <a:t>Why does your breathing change when you sleep or when you run?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4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8 ?’s over Movement of Molecules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All 8 questions are given a scenario, and you tell me if it is an example of diffusion, osmosis, endocytosis, or exocytosis</a:t>
            </a:r>
          </a:p>
          <a:p>
            <a:r>
              <a:rPr lang="en-US" dirty="0" smtClean="0"/>
              <a:t>Make sure you know:</a:t>
            </a:r>
          </a:p>
          <a:p>
            <a:r>
              <a:rPr lang="en-US" b="1" dirty="0" smtClean="0"/>
              <a:t>Passive</a:t>
            </a:r>
            <a:r>
              <a:rPr lang="en-US" dirty="0" smtClean="0"/>
              <a:t> transport (and its goal)</a:t>
            </a:r>
          </a:p>
          <a:p>
            <a:pPr lvl="1"/>
            <a:r>
              <a:rPr lang="en-US" dirty="0" smtClean="0"/>
              <a:t>Diffusion (description and examples)</a:t>
            </a:r>
          </a:p>
          <a:p>
            <a:pPr lvl="1"/>
            <a:r>
              <a:rPr lang="en-US" dirty="0" smtClean="0"/>
              <a:t>Osmosis (description and examples)</a:t>
            </a:r>
          </a:p>
          <a:p>
            <a:r>
              <a:rPr lang="en-US" b="1" dirty="0" smtClean="0"/>
              <a:t>Active</a:t>
            </a:r>
            <a:r>
              <a:rPr lang="en-US" dirty="0" smtClean="0"/>
              <a:t> transport (and its goal)</a:t>
            </a:r>
          </a:p>
          <a:p>
            <a:pPr lvl="1"/>
            <a:r>
              <a:rPr lang="en-US" dirty="0" smtClean="0"/>
              <a:t>Endocytosis (description and examples)</a:t>
            </a:r>
          </a:p>
          <a:p>
            <a:pPr lvl="1"/>
            <a:r>
              <a:rPr lang="en-US" dirty="0" smtClean="0"/>
              <a:t>Exocytosis (description and examples)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2 Constructed Response Questions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seedling with a mass of 100 grams was planted in a large pot of soil. After three months, the mass of the seedling had increased to 500 grams. (2 points total)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What is the name of the process that caused the increase in the mass of the seedling?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What are the starting materials (reactants or inputs) the plant used in this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7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Constructed Response Question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89" y="1371600"/>
            <a:ext cx="8861742" cy="5029200"/>
          </a:xfrm>
        </p:spPr>
      </p:pic>
    </p:spTree>
    <p:extLst>
      <p:ext uri="{BB962C8B-B14F-4D97-AF65-F5344CB8AC3E}">
        <p14:creationId xmlns:p14="http://schemas.microsoft.com/office/powerpoint/2010/main" val="292002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Cells Chapter 2 Quiz Makeup</vt:lpstr>
      <vt:lpstr>10 ?’s over photosynthesis  </vt:lpstr>
      <vt:lpstr>8 questions over Cellular Respiration</vt:lpstr>
      <vt:lpstr>8 ?’s over Movement of Molecules</vt:lpstr>
      <vt:lpstr>2 Constructed Response Questions</vt:lpstr>
      <vt:lpstr>2nd Constructed Response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Chapter 2 Quiz Makeup</dc:title>
  <dc:creator>Ashley</dc:creator>
  <cp:lastModifiedBy>Packard, Ashley</cp:lastModifiedBy>
  <cp:revision>11</cp:revision>
  <cp:lastPrinted>2014-02-02T22:26:43Z</cp:lastPrinted>
  <dcterms:created xsi:type="dcterms:W3CDTF">2014-02-02T20:46:20Z</dcterms:created>
  <dcterms:modified xsi:type="dcterms:W3CDTF">2014-02-03T13:13:35Z</dcterms:modified>
</cp:coreProperties>
</file>