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6A837B-E3F3-4082-A0AE-B08E7A4F8226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22DFB6-75B9-42A2-A042-E450A74F94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61160"/>
            <a:ext cx="8001000" cy="2301240"/>
          </a:xfrm>
        </p:spPr>
        <p:txBody>
          <a:bodyPr>
            <a:noAutofit/>
          </a:bodyPr>
          <a:lstStyle/>
          <a:p>
            <a:pPr algn="ctr"/>
            <a:r>
              <a:rPr lang="en-US" sz="6000" b="0" u="sng" dirty="0" smtClean="0"/>
              <a:t>Chemistry Unit Quiz  </a:t>
            </a:r>
            <a:r>
              <a:rPr lang="en-US" sz="5400" dirty="0" smtClean="0"/>
              <a:t>What do you need to know?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9005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000" b="1" i="1" dirty="0" smtClean="0"/>
              <a:t>Overall:</a:t>
            </a:r>
            <a:endParaRPr lang="en-US" sz="7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Autofit/>
          </a:bodyPr>
          <a:lstStyle/>
          <a:p>
            <a:r>
              <a:rPr lang="en-US" sz="4800" dirty="0" smtClean="0"/>
              <a:t>EVERYTHING that is on the review sheet is IMPORTANT – know it all!</a:t>
            </a:r>
          </a:p>
          <a:p>
            <a:r>
              <a:rPr lang="en-US" sz="4800" dirty="0" smtClean="0"/>
              <a:t>24 questions total</a:t>
            </a:r>
          </a:p>
          <a:p>
            <a:r>
              <a:rPr lang="en-US" sz="4800" dirty="0" smtClean="0"/>
              <a:t>Done on </a:t>
            </a:r>
            <a:r>
              <a:rPr lang="en-US" sz="4800" dirty="0" err="1" smtClean="0"/>
              <a:t>Quia</a:t>
            </a:r>
            <a:endParaRPr lang="en-US" sz="4800" dirty="0" smtClean="0"/>
          </a:p>
          <a:p>
            <a:r>
              <a:rPr lang="en-US" sz="4800" dirty="0" smtClean="0"/>
              <a:t>Multiple choice or True/False</a:t>
            </a:r>
          </a:p>
          <a:p>
            <a:pPr marL="36576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9439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944562"/>
          </a:xfrm>
        </p:spPr>
        <p:txBody>
          <a:bodyPr/>
          <a:lstStyle/>
          <a:p>
            <a:r>
              <a:rPr lang="en-US" u="sng" dirty="0" smtClean="0"/>
              <a:t>Subjects to know: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56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number that defines an element</a:t>
            </a:r>
          </a:p>
          <a:p>
            <a:r>
              <a:rPr lang="en-US" sz="3200" dirty="0" smtClean="0"/>
              <a:t>What is an isotope &amp; be able to identify a picture of one</a:t>
            </a:r>
          </a:p>
          <a:p>
            <a:r>
              <a:rPr lang="en-US" sz="3200" dirty="0" smtClean="0"/>
              <a:t>What is an ion and how does it form</a:t>
            </a:r>
          </a:p>
          <a:p>
            <a:r>
              <a:rPr lang="en-US" sz="3200" dirty="0" smtClean="0"/>
              <a:t>How to form a positive or a negative ion</a:t>
            </a:r>
          </a:p>
          <a:p>
            <a:r>
              <a:rPr lang="en-US" sz="3200" dirty="0" smtClean="0"/>
              <a:t>Goal of any atom</a:t>
            </a:r>
          </a:p>
          <a:p>
            <a:r>
              <a:rPr lang="en-US" sz="3200" dirty="0" smtClean="0"/>
              <a:t>3 pieces of information that scientists used to organize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57184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944562"/>
          </a:xfrm>
        </p:spPr>
        <p:txBody>
          <a:bodyPr/>
          <a:lstStyle/>
          <a:p>
            <a:r>
              <a:rPr lang="en-US" u="sng" dirty="0" smtClean="0"/>
              <a:t>Subjects to know: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56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are elements placed in periods?</a:t>
            </a:r>
          </a:p>
          <a:p>
            <a:r>
              <a:rPr lang="en-US" sz="3200" dirty="0" smtClean="0"/>
              <a:t>Why are elements placed into families?</a:t>
            </a:r>
          </a:p>
          <a:p>
            <a:r>
              <a:rPr lang="en-US" sz="3200" dirty="0" smtClean="0"/>
              <a:t>Names of families</a:t>
            </a:r>
          </a:p>
          <a:p>
            <a:r>
              <a:rPr lang="en-US" sz="3200" dirty="0" smtClean="0"/>
              <a:t>Most reactive &amp;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most reactive families (both metal and nonmetal)</a:t>
            </a:r>
          </a:p>
          <a:p>
            <a:r>
              <a:rPr lang="en-US" sz="3200" dirty="0" smtClean="0"/>
              <a:t>What family does </a:t>
            </a:r>
            <a:r>
              <a:rPr lang="en-US" sz="3200" b="1" i="1" dirty="0" smtClean="0"/>
              <a:t>NOT</a:t>
            </a:r>
            <a:r>
              <a:rPr lang="en-US" sz="3200" dirty="0" smtClean="0"/>
              <a:t> react with any other family?</a:t>
            </a:r>
          </a:p>
          <a:p>
            <a:r>
              <a:rPr lang="en-US" sz="3200" dirty="0" smtClean="0"/>
              <a:t>The number of valence electrons each element in a family has</a:t>
            </a:r>
          </a:p>
        </p:txBody>
      </p:sp>
    </p:spTree>
    <p:extLst>
      <p:ext uri="{BB962C8B-B14F-4D97-AF65-F5344CB8AC3E}">
        <p14:creationId xmlns:p14="http://schemas.microsoft.com/office/powerpoint/2010/main" val="21136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944562"/>
          </a:xfrm>
        </p:spPr>
        <p:txBody>
          <a:bodyPr/>
          <a:lstStyle/>
          <a:p>
            <a:r>
              <a:rPr lang="en-US" u="sng" dirty="0" smtClean="0"/>
              <a:t>Subjects to know: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many electron shells does each element in a period have?</a:t>
            </a:r>
          </a:p>
          <a:p>
            <a:r>
              <a:rPr lang="en-US" sz="3200" dirty="0" smtClean="0"/>
              <a:t>Understand what the stair step represents </a:t>
            </a:r>
          </a:p>
          <a:p>
            <a:r>
              <a:rPr lang="en-US" sz="3200" dirty="0" smtClean="0"/>
              <a:t>Know the location of metals, nonmetals, and metalloids</a:t>
            </a:r>
          </a:p>
          <a:p>
            <a:r>
              <a:rPr lang="en-US" sz="3200" dirty="0" smtClean="0"/>
              <a:t>Know ALL of the characteristics of a metal</a:t>
            </a:r>
          </a:p>
          <a:p>
            <a:r>
              <a:rPr lang="en-US" sz="3200" dirty="0" smtClean="0"/>
              <a:t>Know ALL of the characteristics of a nonmetal (Don’t forget hydrogen!)</a:t>
            </a:r>
          </a:p>
          <a:p>
            <a:r>
              <a:rPr lang="en-US" sz="3200" dirty="0" smtClean="0"/>
              <a:t>Know ALL of the characteristics of a  metalloid (semiconductors)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5199776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212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Chemistry Unit Quiz  What do you need to know?</vt:lpstr>
      <vt:lpstr>Overall:</vt:lpstr>
      <vt:lpstr>Subjects to know:</vt:lpstr>
      <vt:lpstr>Subjects to know:</vt:lpstr>
      <vt:lpstr>Subjects to know: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Unit Quiz  What do you need to know?</dc:title>
  <dc:creator>Ashley</dc:creator>
  <cp:lastModifiedBy>Ashley</cp:lastModifiedBy>
  <cp:revision>1</cp:revision>
  <dcterms:created xsi:type="dcterms:W3CDTF">2013-11-10T19:04:23Z</dcterms:created>
  <dcterms:modified xsi:type="dcterms:W3CDTF">2013-11-10T19:15:25Z</dcterms:modified>
</cp:coreProperties>
</file>