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1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3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1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2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1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1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B473F-817A-4687-ABE3-B51300B66A2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7C244-BED8-4FE3-AD1F-5FB840A3E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92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Chemistry Unit Test: </a:t>
            </a:r>
            <a:br>
              <a:rPr lang="en-US" dirty="0" smtClean="0"/>
            </a:br>
            <a:r>
              <a:rPr lang="en-US" dirty="0" smtClean="0"/>
              <a:t>What is on it?  What should I study?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8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Topics on the test: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CHONPS</a:t>
            </a:r>
          </a:p>
          <a:p>
            <a:r>
              <a:rPr lang="en-US" dirty="0" smtClean="0"/>
              <a:t>Organization of the periodic table</a:t>
            </a:r>
          </a:p>
          <a:p>
            <a:r>
              <a:rPr lang="en-US" dirty="0" smtClean="0"/>
              <a:t>Families/groups</a:t>
            </a:r>
          </a:p>
          <a:p>
            <a:r>
              <a:rPr lang="en-US" dirty="0" smtClean="0"/>
              <a:t>Periods</a:t>
            </a:r>
          </a:p>
          <a:p>
            <a:r>
              <a:rPr lang="en-US" dirty="0" smtClean="0"/>
              <a:t>Characteristics of metals, metalloids, nonmetals</a:t>
            </a:r>
          </a:p>
          <a:p>
            <a:r>
              <a:rPr lang="en-US" dirty="0" smtClean="0"/>
              <a:t>Names of the families in the periodic table</a:t>
            </a:r>
          </a:p>
          <a:p>
            <a:r>
              <a:rPr lang="en-US" dirty="0" smtClean="0"/>
              <a:t>Combustion reaction</a:t>
            </a:r>
          </a:p>
          <a:p>
            <a:r>
              <a:rPr lang="en-US" dirty="0" smtClean="0"/>
              <a:t>Be able to identify: reactants, products, </a:t>
            </a:r>
            <a:r>
              <a:rPr lang="en-US" dirty="0" smtClean="0">
                <a:sym typeface="Wingdings" pitchFamily="2" charset="2"/>
              </a:rPr>
              <a:t> from a chemical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4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Topics on the test: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 smtClean="0"/>
              <a:t>Given an example (like a circuit or a piece of burning wood) and have to identify the types of energy</a:t>
            </a:r>
          </a:p>
          <a:p>
            <a:r>
              <a:rPr lang="en-US" dirty="0" smtClean="0"/>
              <a:t>Types of kinetic energy: radiant (light), thermal (heat), sound, electrical</a:t>
            </a:r>
          </a:p>
          <a:p>
            <a:r>
              <a:rPr lang="en-US" dirty="0" smtClean="0"/>
              <a:t>Type of potential energy: chemical energy</a:t>
            </a:r>
          </a:p>
          <a:p>
            <a:r>
              <a:rPr lang="en-US" dirty="0" smtClean="0"/>
              <a:t>Energy transformation</a:t>
            </a:r>
          </a:p>
          <a:p>
            <a:r>
              <a:rPr lang="en-US" dirty="0" smtClean="0"/>
              <a:t>5 signs of a chemical reaction</a:t>
            </a:r>
          </a:p>
          <a:p>
            <a:r>
              <a:rPr lang="en-US" dirty="0" smtClean="0"/>
              <a:t>hydrocarbons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4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Topics on the test: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Know where chemical energy is stored in a compound</a:t>
            </a:r>
          </a:p>
          <a:p>
            <a:r>
              <a:rPr lang="en-US" dirty="0" smtClean="0"/>
              <a:t>Be able to describe the different energy transformations when chemical energy is released during a chemical reaction</a:t>
            </a:r>
          </a:p>
          <a:p>
            <a:r>
              <a:rPr lang="en-US" dirty="0" smtClean="0"/>
              <a:t>Law of conservation of mass</a:t>
            </a:r>
          </a:p>
          <a:p>
            <a:r>
              <a:rPr lang="en-US" dirty="0" smtClean="0"/>
              <a:t>Count atoms</a:t>
            </a:r>
          </a:p>
          <a:p>
            <a:r>
              <a:rPr lang="en-US" dirty="0" smtClean="0"/>
              <a:t>Be able to write the chemical formula from words </a:t>
            </a:r>
          </a:p>
        </p:txBody>
      </p:sp>
    </p:spTree>
    <p:extLst>
      <p:ext uri="{BB962C8B-B14F-4D97-AF65-F5344CB8AC3E}">
        <p14:creationId xmlns:p14="http://schemas.microsoft.com/office/powerpoint/2010/main" val="332546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</a:t>
            </a:r>
            <a:r>
              <a:rPr lang="en-US" b="1" u="sng" dirty="0" smtClean="0"/>
              <a:t>NOT</a:t>
            </a:r>
            <a:r>
              <a:rPr lang="en-US" dirty="0" smtClean="0"/>
              <a:t> on the test: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Balancing chemical equations</a:t>
            </a:r>
          </a:p>
          <a:p>
            <a:r>
              <a:rPr lang="en-US" dirty="0" smtClean="0"/>
              <a:t>Lewis structures (electron dot diagrams)</a:t>
            </a:r>
          </a:p>
          <a:p>
            <a:r>
              <a:rPr lang="en-US" dirty="0" smtClean="0"/>
              <a:t>Chemical bonding with Lewis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6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I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Chemistry Unit Review Sheet:</a:t>
            </a:r>
          </a:p>
          <a:p>
            <a:pPr lvl="1"/>
            <a:r>
              <a:rPr lang="en-US" dirty="0" smtClean="0"/>
              <a:t>Page 1 front and back</a:t>
            </a:r>
          </a:p>
          <a:p>
            <a:pPr lvl="1"/>
            <a:r>
              <a:rPr lang="en-US" dirty="0" smtClean="0"/>
              <a:t>Page 2 front only</a:t>
            </a:r>
          </a:p>
          <a:p>
            <a:r>
              <a:rPr lang="en-US" dirty="0" smtClean="0"/>
              <a:t>Do NOT study:</a:t>
            </a:r>
          </a:p>
          <a:p>
            <a:pPr lvl="1"/>
            <a:r>
              <a:rPr lang="en-US" dirty="0" smtClean="0"/>
              <a:t>Page 2 back </a:t>
            </a:r>
          </a:p>
        </p:txBody>
      </p:sp>
    </p:spTree>
    <p:extLst>
      <p:ext uri="{BB962C8B-B14F-4D97-AF65-F5344CB8AC3E}">
        <p14:creationId xmlns:p14="http://schemas.microsoft.com/office/powerpoint/2010/main" val="336255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534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Acuity Constructed Response (CR) ? #32 will be an essay question on the test.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6106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Answers: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Electrical energy = travels through the wires and the bulb/filament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Light energy (radiant) = given off by the light bulb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Chemical energy = stored in the battery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Heat energy (thermal) = given off by the wires, bulb/filament, battery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Sound energy = given off by the </a:t>
            </a:r>
            <a:r>
              <a:rPr lang="en-US" smtClean="0"/>
              <a:t>light bulb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0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Chemistry Unit Test:  What is on it?  What should I study?</vt:lpstr>
      <vt:lpstr>Topics on the test:</vt:lpstr>
      <vt:lpstr>Topics on the test:</vt:lpstr>
      <vt:lpstr>Topics on the test:</vt:lpstr>
      <vt:lpstr>Topics NOT on the test:</vt:lpstr>
      <vt:lpstr>What should I study?</vt:lpstr>
      <vt:lpstr>Acuity Constructed Response (CR) ? #32 will be an essay question on the test.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packarda</dc:creator>
  <cp:lastModifiedBy>Ashley</cp:lastModifiedBy>
  <cp:revision>4</cp:revision>
  <dcterms:created xsi:type="dcterms:W3CDTF">2012-12-04T21:24:03Z</dcterms:created>
  <dcterms:modified xsi:type="dcterms:W3CDTF">2013-12-02T01:49:38Z</dcterms:modified>
</cp:coreProperties>
</file>