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7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668F0-0D42-44A3-AABF-EC7DC350F56C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36545-C7AD-4E8D-9A21-A84AD7706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89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36545-C7AD-4E8D-9A21-A84AD770677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1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1439-51AF-4A6F-9680-BA5962A15DCB}" type="datetimeFigureOut">
              <a:rPr lang="en-US" smtClean="0"/>
              <a:t>10/3/2013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326B-04DD-4FAD-A9BD-4C39DA095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67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1439-51AF-4A6F-9680-BA5962A15DCB}" type="datetimeFigureOut">
              <a:rPr lang="en-US" smtClean="0"/>
              <a:t>10/3/2013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326B-04DD-4FAD-A9BD-4C39DA095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39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1439-51AF-4A6F-9680-BA5962A15DCB}" type="datetimeFigureOut">
              <a:rPr lang="en-US" smtClean="0"/>
              <a:t>10/3/2013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326B-04DD-4FAD-A9BD-4C39DA095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28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1439-51AF-4A6F-9680-BA5962A15DCB}" type="datetimeFigureOut">
              <a:rPr lang="en-US" smtClean="0"/>
              <a:t>10/3/2013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326B-04DD-4FAD-A9BD-4C39DA095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3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1439-51AF-4A6F-9680-BA5962A15DCB}" type="datetimeFigureOut">
              <a:rPr lang="en-US" smtClean="0"/>
              <a:t>10/3/2013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326B-04DD-4FAD-A9BD-4C39DA095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1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1439-51AF-4A6F-9680-BA5962A15DCB}" type="datetimeFigureOut">
              <a:rPr lang="en-US" smtClean="0"/>
              <a:t>10/3/2013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326B-04DD-4FAD-A9BD-4C39DA095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07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1439-51AF-4A6F-9680-BA5962A15DCB}" type="datetimeFigureOut">
              <a:rPr lang="en-US" smtClean="0"/>
              <a:t>10/3/2013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326B-04DD-4FAD-A9BD-4C39DA095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8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1439-51AF-4A6F-9680-BA5962A15DCB}" type="datetimeFigureOut">
              <a:rPr lang="en-US" smtClean="0"/>
              <a:t>10/3/2013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326B-04DD-4FAD-A9BD-4C39DA095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1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1439-51AF-4A6F-9680-BA5962A15DCB}" type="datetimeFigureOut">
              <a:rPr lang="en-US" smtClean="0"/>
              <a:t>10/3/2013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326B-04DD-4FAD-A9BD-4C39DA095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03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1439-51AF-4A6F-9680-BA5962A15DCB}" type="datetimeFigureOut">
              <a:rPr lang="en-US" smtClean="0"/>
              <a:t>10/3/2013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326B-04DD-4FAD-A9BD-4C39DA095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39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1439-51AF-4A6F-9680-BA5962A15DCB}" type="datetimeFigureOut">
              <a:rPr lang="en-US" smtClean="0"/>
              <a:t>10/3/2013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326B-04DD-4FAD-A9BD-4C39DA095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1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31439-51AF-4A6F-9680-BA5962A15DCB}" type="datetimeFigureOut">
              <a:rPr lang="en-US" smtClean="0"/>
              <a:t>10/3/2013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0326B-04DD-4FAD-A9BD-4C39DA095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70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RADaR Revision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Replace, Add, Delete, and Reorder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39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RADaR Revision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That’s all to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6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Get Busy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Underline</a:t>
            </a:r>
            <a:r>
              <a:rPr lang="en-US" dirty="0" smtClean="0"/>
              <a:t> any nonspecific(BORING!) words.</a:t>
            </a:r>
          </a:p>
          <a:p>
            <a:r>
              <a:rPr lang="en-US" b="1" dirty="0" smtClean="0"/>
              <a:t>Circle</a:t>
            </a:r>
            <a:r>
              <a:rPr lang="en-US" dirty="0" smtClean="0"/>
              <a:t> any overused or repetitive words.</a:t>
            </a:r>
          </a:p>
          <a:p>
            <a:r>
              <a:rPr lang="en-US" b="1" dirty="0" smtClean="0"/>
              <a:t>Place an arrow </a:t>
            </a:r>
            <a:r>
              <a:rPr lang="en-US" dirty="0" smtClean="0"/>
              <a:t>before any nouns or verbs which need an adjective or adverb to add better visuals(IMAGERY) for your reader.</a:t>
            </a:r>
          </a:p>
          <a:p>
            <a:r>
              <a:rPr lang="en-US" b="1" dirty="0" smtClean="0"/>
              <a:t>READ</a:t>
            </a:r>
            <a:r>
              <a:rPr lang="en-US" dirty="0" smtClean="0"/>
              <a:t> your personal narrative </a:t>
            </a:r>
            <a:r>
              <a:rPr lang="en-US" b="1" dirty="0" smtClean="0"/>
              <a:t>OUTLOUD</a:t>
            </a:r>
            <a:r>
              <a:rPr lang="en-US" dirty="0" smtClean="0"/>
              <a:t> to yourself tonight.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62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Replace…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w</a:t>
            </a:r>
            <a:r>
              <a:rPr lang="en-US" sz="5400" dirty="0" smtClean="0"/>
              <a:t>ords that are not specific</a:t>
            </a:r>
          </a:p>
          <a:p>
            <a:r>
              <a:rPr lang="en-US" sz="5400" dirty="0"/>
              <a:t>w</a:t>
            </a:r>
            <a:r>
              <a:rPr lang="en-US" sz="5400" dirty="0" smtClean="0"/>
              <a:t>ords that are overused</a:t>
            </a:r>
          </a:p>
          <a:p>
            <a:r>
              <a:rPr lang="en-US" sz="5400" dirty="0"/>
              <a:t>s</a:t>
            </a:r>
            <a:r>
              <a:rPr lang="en-US" sz="5400" dirty="0" smtClean="0"/>
              <a:t>entences that are unclear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8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     Before</a:t>
            </a:r>
          </a:p>
          <a:p>
            <a:pPr marL="457200" lvl="1" indent="0">
              <a:buNone/>
            </a:pPr>
            <a:r>
              <a:rPr lang="en-US" sz="3200" dirty="0" smtClean="0"/>
              <a:t>As I ran to the finish line, my heart was beating.</a:t>
            </a:r>
          </a:p>
          <a:p>
            <a:pPr marL="457200" lvl="1" indent="0">
              <a:buNone/>
            </a:pPr>
            <a:endParaRPr lang="en-US" sz="3200" b="1" dirty="0" smtClean="0"/>
          </a:p>
          <a:p>
            <a:pPr marL="457200" lvl="1" indent="0">
              <a:buNone/>
            </a:pPr>
            <a:r>
              <a:rPr lang="en-US" b="1" dirty="0" smtClean="0"/>
              <a:t>After</a:t>
            </a:r>
            <a:endParaRPr lang="en-US" b="1" dirty="0"/>
          </a:p>
          <a:p>
            <a:pPr marL="457200" lvl="1" indent="0">
              <a:buNone/>
            </a:pPr>
            <a:r>
              <a:rPr lang="en-US" sz="3200" dirty="0" smtClean="0"/>
              <a:t>As I sprinted to the tape, my heart was pounding in my chest.</a:t>
            </a:r>
          </a:p>
        </p:txBody>
      </p:sp>
    </p:spTree>
    <p:extLst>
      <p:ext uri="{BB962C8B-B14F-4D97-AF65-F5344CB8AC3E}">
        <p14:creationId xmlns:p14="http://schemas.microsoft.com/office/powerpoint/2010/main" val="374636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Add…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/>
              <a:t>n</a:t>
            </a:r>
            <a:r>
              <a:rPr lang="en-US" sz="5400" dirty="0" smtClean="0"/>
              <a:t>ew information</a:t>
            </a:r>
          </a:p>
          <a:p>
            <a:r>
              <a:rPr lang="en-US" sz="5400" dirty="0"/>
              <a:t>d</a:t>
            </a:r>
            <a:r>
              <a:rPr lang="en-US" sz="5400" dirty="0" smtClean="0"/>
              <a:t>escriptive adjectives and adverbs</a:t>
            </a:r>
          </a:p>
          <a:p>
            <a:r>
              <a:rPr lang="en-US" sz="5400" dirty="0"/>
              <a:t>r</a:t>
            </a:r>
            <a:r>
              <a:rPr lang="en-US" sz="5400" dirty="0" smtClean="0"/>
              <a:t>hetorical or literary devices</a:t>
            </a:r>
          </a:p>
          <a:p>
            <a:endParaRPr lang="en-US" sz="5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6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     Before</a:t>
            </a:r>
          </a:p>
          <a:p>
            <a:pPr marL="457200" lvl="1" indent="0">
              <a:buNone/>
            </a:pPr>
            <a:r>
              <a:rPr lang="en-US" sz="3200" dirty="0" smtClean="0"/>
              <a:t>	Shadows made the night seem scary.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b="1" dirty="0" smtClean="0"/>
              <a:t>After</a:t>
            </a:r>
          </a:p>
          <a:p>
            <a:pPr marL="457200" lvl="1" indent="0">
              <a:buNone/>
            </a:pPr>
            <a:r>
              <a:rPr lang="en-US" sz="3200" dirty="0" smtClean="0"/>
              <a:t>	Ominous shadows made the dark night seem even more frightening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510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Delete…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800" dirty="0"/>
              <a:t>u</a:t>
            </a:r>
            <a:r>
              <a:rPr lang="en-US" sz="5800" dirty="0" smtClean="0"/>
              <a:t>nrelated ideas</a:t>
            </a:r>
          </a:p>
          <a:p>
            <a:r>
              <a:rPr lang="en-US" sz="5800" dirty="0"/>
              <a:t>s</a:t>
            </a:r>
            <a:r>
              <a:rPr lang="en-US" sz="5800" dirty="0" smtClean="0"/>
              <a:t>entences </a:t>
            </a:r>
            <a:r>
              <a:rPr lang="en-US" sz="5800" smtClean="0"/>
              <a:t>that sound good </a:t>
            </a:r>
            <a:r>
              <a:rPr lang="en-US" sz="5800" dirty="0" smtClean="0"/>
              <a:t>but create unity problems</a:t>
            </a:r>
          </a:p>
          <a:p>
            <a:r>
              <a:rPr lang="en-US" sz="5800" dirty="0"/>
              <a:t>u</a:t>
            </a:r>
            <a:r>
              <a:rPr lang="en-US" sz="5800" dirty="0" smtClean="0"/>
              <a:t>nwanted repetition</a:t>
            </a:r>
          </a:p>
          <a:p>
            <a:r>
              <a:rPr lang="en-US" sz="5800" dirty="0"/>
              <a:t>u</a:t>
            </a:r>
            <a:r>
              <a:rPr lang="en-US" sz="5800" dirty="0" smtClean="0"/>
              <a:t>nnecessary details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Before</a:t>
            </a:r>
          </a:p>
          <a:p>
            <a:pPr marL="0" indent="0">
              <a:buNone/>
            </a:pPr>
            <a:r>
              <a:rPr lang="en-US" dirty="0" smtClean="0"/>
              <a:t>	The candidates talked about the issue, and many of the issues were issues that had been on the voters’ mind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After</a:t>
            </a:r>
          </a:p>
          <a:p>
            <a:pPr marL="0" indent="0">
              <a:buNone/>
            </a:pPr>
            <a:r>
              <a:rPr lang="en-US" dirty="0" smtClean="0"/>
              <a:t>	The candidates talked about the issues, many of which had been on the voters’ minds.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Reorder…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t</a:t>
            </a:r>
            <a:r>
              <a:rPr lang="en-US" sz="5400" dirty="0" smtClean="0"/>
              <a:t>o make better sense or to flow better </a:t>
            </a:r>
          </a:p>
          <a:p>
            <a:r>
              <a:rPr lang="en-US" sz="5400" dirty="0"/>
              <a:t>s</a:t>
            </a:r>
            <a:r>
              <a:rPr lang="en-US" sz="5400" dirty="0" smtClean="0"/>
              <a:t>o details support main ideas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4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b="1" dirty="0" smtClean="0"/>
              <a:t>Before</a:t>
            </a:r>
          </a:p>
          <a:p>
            <a:pPr marL="0" indent="0">
              <a:buNone/>
            </a:pPr>
            <a:r>
              <a:rPr lang="en-US" dirty="0" smtClean="0"/>
              <a:t> 	</a:t>
            </a:r>
            <a:r>
              <a:rPr lang="en-US" sz="3500" dirty="0" smtClean="0"/>
              <a:t>Put the sunflower seeds over the strawberries, which are on top of the pineapple in the bowl. You’ll have a delicious fruit salad!</a:t>
            </a:r>
          </a:p>
          <a:p>
            <a:endParaRPr lang="en-US" sz="3500" dirty="0"/>
          </a:p>
          <a:p>
            <a:pPr marL="0" indent="0">
              <a:buNone/>
            </a:pPr>
            <a:r>
              <a:rPr lang="en-US" sz="3500" b="1" dirty="0" smtClean="0"/>
              <a:t>After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3500" dirty="0" smtClean="0"/>
              <a:t>To make a delicious fruit salad, cut pineapples into a bowl. Add strawberries and then sprinkle a few sunflower seeds over the top.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0263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163</Words>
  <Application>Microsoft Office PowerPoint</Application>
  <PresentationFormat>On-screen Show (4:3)</PresentationFormat>
  <Paragraphs>50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RADaR Revision</vt:lpstr>
      <vt:lpstr>Replace…</vt:lpstr>
      <vt:lpstr>Replace</vt:lpstr>
      <vt:lpstr>Add…</vt:lpstr>
      <vt:lpstr>Add</vt:lpstr>
      <vt:lpstr>Delete…</vt:lpstr>
      <vt:lpstr>Delete</vt:lpstr>
      <vt:lpstr>Reorder…</vt:lpstr>
      <vt:lpstr>Reorder</vt:lpstr>
      <vt:lpstr>RADaR Revision</vt:lpstr>
      <vt:lpstr>Let’s Get Busy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RADaR Revision</dc:title>
  <dc:creator>tisdelh</dc:creator>
  <cp:lastModifiedBy>bonoj</cp:lastModifiedBy>
  <cp:revision>13</cp:revision>
  <dcterms:created xsi:type="dcterms:W3CDTF">2013-09-03T17:45:56Z</dcterms:created>
  <dcterms:modified xsi:type="dcterms:W3CDTF">2013-10-03T14:43:16Z</dcterms:modified>
</cp:coreProperties>
</file>