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CECB5B-E5CB-432F-9B94-F849F122F3DF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782F53-FAF0-4D6E-958F-9853936941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64433"/>
            <a:ext cx="8458200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sz="5100" dirty="0" smtClean="0"/>
              <a:t>Scientific Inquiry Pre-Test</a:t>
            </a: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42853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7.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All factors that stay the same in an experiment.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Independent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Dependent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Constant</a:t>
            </a:r>
          </a:p>
        </p:txBody>
      </p:sp>
    </p:spTree>
    <p:extLst>
      <p:ext uri="{BB962C8B-B14F-4D97-AF65-F5344CB8AC3E}">
        <p14:creationId xmlns:p14="http://schemas.microsoft.com/office/powerpoint/2010/main" val="11435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Conducting a valid experiment includes: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Performing 1 really good trial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Repeating the experiment at least 3 times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Having a certified scientist conduct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36465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Collecting valid, reliable data means: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514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Collecting the data the exact same way each time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Changing how the data is collected each time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Deciding how to collect the data depending on the conditions</a:t>
            </a:r>
          </a:p>
        </p:txBody>
      </p:sp>
    </p:spTree>
    <p:extLst>
      <p:ext uri="{BB962C8B-B14F-4D97-AF65-F5344CB8AC3E}">
        <p14:creationId xmlns:p14="http://schemas.microsoft.com/office/powerpoint/2010/main" val="253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91570"/>
            <a:ext cx="8305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Analyzing data leads to: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Forming a conclusion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Writing a hypothesis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Researching a problem</a:t>
            </a:r>
          </a:p>
        </p:txBody>
      </p:sp>
    </p:spTree>
    <p:extLst>
      <p:ext uri="{BB962C8B-B14F-4D97-AF65-F5344CB8AC3E}">
        <p14:creationId xmlns:p14="http://schemas.microsoft.com/office/powerpoint/2010/main" val="253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91570"/>
            <a:ext cx="8305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A hypothesis must be…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 opinion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Correct or incorrect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Testable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Easily explained</a:t>
            </a:r>
          </a:p>
        </p:txBody>
      </p:sp>
    </p:spTree>
    <p:extLst>
      <p:ext uri="{BB962C8B-B14F-4D97-AF65-F5344CB8AC3E}">
        <p14:creationId xmlns:p14="http://schemas.microsoft.com/office/powerpoint/2010/main" val="253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If I add fertilizer to plants, then they will grow taller.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Identify the independent variable.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Height of the plants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Type of soil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Amount of water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Fertilizer </a:t>
            </a:r>
          </a:p>
        </p:txBody>
      </p:sp>
    </p:spTree>
    <p:extLst>
      <p:ext uri="{BB962C8B-B14F-4D97-AF65-F5344CB8AC3E}">
        <p14:creationId xmlns:p14="http://schemas.microsoft.com/office/powerpoint/2010/main" val="25366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If I add fertilizer to plants, then they will grow taller.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Identify the dependent variable.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Height of the plants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Type of soil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Amount of water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Fertilizer </a:t>
            </a:r>
          </a:p>
        </p:txBody>
      </p:sp>
    </p:spTree>
    <p:extLst>
      <p:ext uri="{BB962C8B-B14F-4D97-AF65-F5344CB8AC3E}">
        <p14:creationId xmlns:p14="http://schemas.microsoft.com/office/powerpoint/2010/main" val="1840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If I wash clothes with bleach, then the clothes will be whiter.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Identify one constant.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666999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Bleach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How white the clothes are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Amount of water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Detergent </a:t>
            </a:r>
          </a:p>
        </p:txBody>
      </p:sp>
    </p:spTree>
    <p:extLst>
      <p:ext uri="{BB962C8B-B14F-4D97-AF65-F5344CB8AC3E}">
        <p14:creationId xmlns:p14="http://schemas.microsoft.com/office/powerpoint/2010/main" val="1840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If I wash clothes with bleach, then the clothes will be whiter.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above statement is written as: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8556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Problem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Hypothesis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Constant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Variable </a:t>
            </a:r>
          </a:p>
        </p:txBody>
      </p:sp>
    </p:spTree>
    <p:extLst>
      <p:ext uri="{BB962C8B-B14F-4D97-AF65-F5344CB8AC3E}">
        <p14:creationId xmlns:p14="http://schemas.microsoft.com/office/powerpoint/2010/main" val="1840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How do you calculate the mean (average)?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133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Find the sum of the values and divide by the total number of values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Subtract the smallest value from the largest value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middle number in a set of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number that occurs most often in a list of data. </a:t>
            </a:r>
          </a:p>
        </p:txBody>
      </p:sp>
    </p:spTree>
    <p:extLst>
      <p:ext uri="{BB962C8B-B14F-4D97-AF65-F5344CB8AC3E}">
        <p14:creationId xmlns:p14="http://schemas.microsoft.com/office/powerpoint/2010/main" val="24741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240636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u="sng" dirty="0">
                <a:latin typeface="Times New Roman" pitchFamily="18" charset="0"/>
                <a:cs typeface="Times New Roman" pitchFamily="18" charset="0"/>
              </a:rPr>
              <a:t>Directions: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51220"/>
              </p:ext>
            </p:extLst>
          </p:nvPr>
        </p:nvGraphicFramePr>
        <p:xfrm>
          <a:off x="152400" y="4648200"/>
          <a:ext cx="8839200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04"/>
                <a:gridCol w="8535396"/>
              </a:tblGrid>
              <a:tr h="34377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Rate Your Level of Understanding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 did not understand the information.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</a:tr>
              <a:tr h="333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recognized the information, but need to learn more.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</a:tr>
              <a:tr h="3336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 understood most or all of the information.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</a:tr>
              <a:tr h="6593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understood all of the information and can help others achieve understanding.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8" marR="61078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1679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Put your name, date, and hour in the top right hand corner of your paper.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Title your sheet of paper: </a:t>
            </a:r>
            <a:r>
              <a:rPr lang="en-US" sz="2000" b="1" u="sng" dirty="0" smtClean="0"/>
              <a:t>Inquiry </a:t>
            </a:r>
            <a:r>
              <a:rPr lang="en-US" sz="2000" b="1" u="sng" dirty="0"/>
              <a:t>Pre-Test Answer </a:t>
            </a:r>
            <a:r>
              <a:rPr lang="en-US" sz="2000" b="1" u="sng" dirty="0" smtClean="0"/>
              <a:t>Sheet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Beneath the title, write: My </a:t>
            </a:r>
            <a:r>
              <a:rPr lang="en-US" sz="2000" dirty="0"/>
              <a:t>Total Correct: </a:t>
            </a:r>
            <a:r>
              <a:rPr lang="en-US" sz="2000" dirty="0" smtClean="0"/>
              <a:t>__/17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Divide the rest of your paper into three columns (vertical)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Number your paper from 1-17 in the first column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Title the second column, “</a:t>
            </a:r>
            <a:r>
              <a:rPr lang="en-US" sz="2000" b="1" dirty="0" smtClean="0"/>
              <a:t>INCORRECT</a:t>
            </a:r>
            <a:r>
              <a:rPr lang="en-US" sz="2000" dirty="0" smtClean="0"/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Title the third column, “</a:t>
            </a:r>
            <a:r>
              <a:rPr lang="en-US" sz="2000" b="1" dirty="0" smtClean="0"/>
              <a:t>Level of Understanding</a:t>
            </a:r>
            <a:r>
              <a:rPr lang="en-US" sz="2000" dirty="0" smtClean="0"/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Use the rating chart below after answering each question.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2"/>
          <a:stretch/>
        </p:blipFill>
        <p:spPr bwMode="auto">
          <a:xfrm>
            <a:off x="6553200" y="609599"/>
            <a:ext cx="2447925" cy="386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7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When creating a graph, where should you place the independent variable?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9318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X-axis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Y-axis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Above the graph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the summary</a:t>
            </a:r>
          </a:p>
        </p:txBody>
      </p:sp>
    </p:spTree>
    <p:extLst>
      <p:ext uri="{BB962C8B-B14F-4D97-AF65-F5344CB8AC3E}">
        <p14:creationId xmlns:p14="http://schemas.microsoft.com/office/powerpoint/2010/main" val="157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18. On the back of your answer sheet,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create a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data table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Be sure the include the following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904" y="27432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Location of the independent variable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Location of the dependent variable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Location of the trials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Location of the mean (average)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7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8621"/>
              </p:ext>
            </p:extLst>
          </p:nvPr>
        </p:nvGraphicFramePr>
        <p:xfrm>
          <a:off x="533400" y="1600200"/>
          <a:ext cx="80772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649111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IV (units)</a:t>
                      </a:r>
                      <a:endParaRPr lang="en-US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DV (units)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Average (Mean) (units)</a:t>
                      </a:r>
                      <a:endParaRPr lang="en-US" b="1" dirty="0"/>
                    </a:p>
                  </a:txBody>
                  <a:tcPr/>
                </a:tc>
              </a:tr>
              <a:tr h="9087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</a:t>
                      </a:r>
                      <a:r>
                        <a:rPr lang="en-US" b="1" baseline="0" dirty="0" smtClean="0"/>
                        <a:t>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Trial 3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91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91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491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685800" y="914400"/>
            <a:ext cx="7745505" cy="571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The Effect of the ______ on the ______.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(IV)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24080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(DV)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46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50642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Directions: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 you answer each question, only place an “X” next to the questions you answered INCORRECTLY. (Leave the correct ones blank.)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Next to each question, mark your level of understanding (3-2-1-0)</a:t>
            </a:r>
          </a:p>
          <a:p>
            <a:pPr marL="742950" indent="-742950">
              <a:buAutoNum type="arabicPeriod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one factor that you CHANGE so it can be tested in an experiment.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57294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Dependent variable 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Independent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Qualitative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Quantitative Data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variable that you MEASURE in an experiment.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Quantitative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Independent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Control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Dependent variable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Data described in words using your five senses.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Continuous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Qualitative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Discrete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Quantitative Data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4.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Data in the form of numbers – gathered by measuring or counting.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Quantitative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Discrete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Qualitative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Continuous Data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7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Data shown in a bar graph because it is in categories (comparison).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Discrete Data 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Quantitative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Continuous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2345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Choose the word that best fits the following description: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Quantitative data displayed in a line graph.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465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Discrete Data 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Variable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Continuous Data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2345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</TotalTime>
  <Words>897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Slipstream</vt:lpstr>
      <vt:lpstr>Scientific Inquiry Pre-Test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Inquiry Pre-Test</dc:title>
  <dc:creator>Ashley</dc:creator>
  <cp:lastModifiedBy>Ashley</cp:lastModifiedBy>
  <cp:revision>32</cp:revision>
  <dcterms:created xsi:type="dcterms:W3CDTF">2011-08-14T20:20:56Z</dcterms:created>
  <dcterms:modified xsi:type="dcterms:W3CDTF">2013-08-16T01:07:23Z</dcterms:modified>
</cp:coreProperties>
</file>